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2" r:id="rId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27B"/>
    <a:srgbClr val="669900"/>
    <a:srgbClr val="B194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878" autoAdjust="0"/>
    <p:restoredTop sz="94558" autoAdjust="0"/>
  </p:normalViewPr>
  <p:slideViewPr>
    <p:cSldViewPr>
      <p:cViewPr>
        <p:scale>
          <a:sx n="130" d="100"/>
          <a:sy n="130" d="100"/>
        </p:scale>
        <p:origin x="1232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97993-FE1E-4023-B9F0-77351815C1CA}" type="datetimeFigureOut">
              <a:rPr lang="en-GB" smtClean="0"/>
              <a:t>03/06/2022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A9455-8E83-4424-8719-F47CB4681A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471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  <a:latin typeface="Tahoma" charset="0"/>
              </a:defRPr>
            </a:lvl1pPr>
          </a:lstStyle>
          <a:p>
            <a:pPr>
              <a:defRPr/>
            </a:pPr>
            <a:fld id="{604C0EE7-1895-4270-88A3-3A1CFBC131F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144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4C0EE7-1895-4270-88A3-3A1CFBC131FB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551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3CD304A-96A1-6F41-88EF-6898C05EFEBF}"/>
              </a:ext>
            </a:extLst>
          </p:cNvPr>
          <p:cNvSpPr/>
          <p:nvPr userDrawn="1"/>
        </p:nvSpPr>
        <p:spPr bwMode="auto">
          <a:xfrm>
            <a:off x="0" y="3053460"/>
            <a:ext cx="9144000" cy="3804539"/>
          </a:xfrm>
          <a:prstGeom prst="rect">
            <a:avLst/>
          </a:prstGeom>
          <a:solidFill>
            <a:srgbClr val="6F727B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76600"/>
            <a:ext cx="7772400" cy="1494152"/>
          </a:xfrm>
        </p:spPr>
        <p:txBody>
          <a:bodyPr anchor="t"/>
          <a:lstStyle>
            <a:lvl1pPr algn="ctr">
              <a:defRPr sz="2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29335"/>
            <a:ext cx="6400800" cy="17526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0694B9-042D-76E6-67AA-E6D2851DD2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6800" y="6036304"/>
            <a:ext cx="4470400" cy="457200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6023E33-50F4-F85E-72A7-E61309B45B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11325" y="237124"/>
            <a:ext cx="5721350" cy="28108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5000"/>
              <a:defRPr/>
            </a:lvl1pPr>
            <a:lvl4pPr>
              <a:buSzPct val="75000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76625-23C5-43C8-92E9-60FC3C495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1"/>
            <a:ext cx="3886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3886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6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F1F1E-0337-4399-B55F-8FA409D06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8438"/>
            <a:ext cx="7924800" cy="6397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79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041775" cy="3886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C62F-2C2C-45E4-AC87-915A63DE9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D81C5-8DA5-4D6E-A6C6-B8D0B634C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3ADC5-1173-4EBA-B2FC-C4BCE1F36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5053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371600"/>
            <a:ext cx="3886200" cy="505301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CB34-3F0D-4DF5-BE1F-F3C385FED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5053013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5053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B523-A4E6-4D01-9CF1-3BDC117A4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A7C08BB-3B14-94CF-1B5C-6A10BBC87395}"/>
              </a:ext>
            </a:extLst>
          </p:cNvPr>
          <p:cNvSpPr/>
          <p:nvPr userDrawn="1"/>
        </p:nvSpPr>
        <p:spPr bwMode="auto">
          <a:xfrm>
            <a:off x="0" y="6354762"/>
            <a:ext cx="9144000" cy="515903"/>
          </a:xfrm>
          <a:prstGeom prst="rect">
            <a:avLst/>
          </a:prstGeom>
          <a:solidFill>
            <a:srgbClr val="6F727B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56D614-1BB7-83F7-0022-5B6992C8CAF4}"/>
              </a:ext>
            </a:extLst>
          </p:cNvPr>
          <p:cNvSpPr/>
          <p:nvPr userDrawn="1"/>
        </p:nvSpPr>
        <p:spPr bwMode="auto">
          <a:xfrm>
            <a:off x="0" y="-22826"/>
            <a:ext cx="9144000" cy="960051"/>
          </a:xfrm>
          <a:prstGeom prst="rect">
            <a:avLst/>
          </a:prstGeom>
          <a:solidFill>
            <a:srgbClr val="6F727B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79013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3048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July 11-14, 2022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2022 Herrick Conferences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9E32CE1-E03D-4BA3-91DC-06F3DB24AE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D2AB7812-071E-2E41-CE9C-D26BBD5F575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94732" y="-43146"/>
            <a:ext cx="980371" cy="9803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77" r:id="rId4"/>
    <p:sldLayoutId id="2147483681" r:id="rId5"/>
    <p:sldLayoutId id="2147483682" r:id="rId6"/>
    <p:sldLayoutId id="2147483683" r:id="rId7"/>
    <p:sldLayoutId id="2147483688" r:id="rId8"/>
    <p:sldLayoutId id="2147483689" r:id="rId9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 Antiqua" pitchFamily="18" charset="0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»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/>
              <a:t>Author(s)</a:t>
            </a:r>
          </a:p>
          <a:p>
            <a:r>
              <a:rPr lang="en-US" dirty="0"/>
              <a:t>Affiliation(s)</a:t>
            </a:r>
          </a:p>
          <a:p>
            <a:r>
              <a:rPr lang="en-US" dirty="0"/>
              <a:t>Email(s)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CDD4-B7AD-8ADA-3C0D-6899538A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5D16B-2A59-31F4-D9C4-208A030E6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D6F74-312B-CA26-25F2-8E1B44EC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11-14,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E5CC6F-9162-29DA-B38C-150B4818BA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B76625-23C5-43C8-92E9-60FC3C4956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FD6D0-65B4-18AC-806B-D62F47E3DC3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2022 Herrick Conferences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6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5047C-C3F4-7513-53C2-EC6A231B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236E9-7BC9-4FB3-AA65-013C258673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8903D-FADA-49A8-C46B-BEC50DD308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BD7F9E-A41C-A4B4-2F99-C70D8414C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5D9CDA-F4C5-DEBF-A27F-28B5FF93375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731A9-9412-ED4E-3F21-CB674E8B3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11-14, 2022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D9ED473-4EC7-43F2-4CA3-48D1016960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57C62F-2C2C-45E4-AC87-915A63DE9F1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F180D53-39B3-155A-8828-01E9BBB68C9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2022 Herrick Conferences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06355"/>
      </p:ext>
    </p:extLst>
  </p:cSld>
  <p:clrMapOvr>
    <a:masterClrMapping/>
  </p:clrMapOvr>
</p:sld>
</file>

<file path=ppt/theme/theme1.xml><?xml version="1.0" encoding="utf-8"?>
<a:theme xmlns:a="http://schemas.openxmlformats.org/drawingml/2006/main" name="2014 Compressor Short Course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Presentation Template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Presentat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 Compressor Short Course Template</Template>
  <TotalTime>1839</TotalTime>
  <Words>29</Words>
  <Application>Microsoft Macintosh PowerPoint</Application>
  <PresentationFormat>On-screen Show (4:3)</PresentationFormat>
  <Paragraphs>10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 Antiqua</vt:lpstr>
      <vt:lpstr>Monotype Sorts</vt:lpstr>
      <vt:lpstr>Tahoma</vt:lpstr>
      <vt:lpstr>Times New Roman</vt:lpstr>
      <vt:lpstr>2014 Compressor Short Course 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groll</dc:creator>
  <cp:lastModifiedBy>Barrett, Brian T</cp:lastModifiedBy>
  <cp:revision>42</cp:revision>
  <dcterms:created xsi:type="dcterms:W3CDTF">2014-06-04T16:11:28Z</dcterms:created>
  <dcterms:modified xsi:type="dcterms:W3CDTF">2022-06-03T13:00:24Z</dcterms:modified>
</cp:coreProperties>
</file>